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A817AE-F367-4D82-BBE6-288447EA07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268179-4D6C-4A14-BB7F-225DCF42ED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mappings between different identifiers representing statements about similarity or identity of concepts across resources and vocabularies. Even with this simplified example, it is possible to see a range of mapping types, and that providing information about each mapping is crucial to understanding the bigger picture. This information helps avoid errors such as mistakenly conflating two variants of a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B7C4D5-CA8D-4189-85EC-80C21F67C0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Example of mappings between different identifiers representing statements about similarity or identity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010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Example of mappings between different identifiers representing statements about similarity or identity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2024-05-17T10:56:43Z</dcterms:modified>
</cp:coreProperties>
</file>