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F682F-8E05-42E5-9F95-0A3D5D76D1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264C5-2A19-4DE0-AEAB-817127672E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 of GPCR-PEnDB, showing both Quick Search (top) and Advanced Search options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E766E-072E-499C-8AA6-B3DF4803D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Web interface of GPCR-PEnDB, showing both Quick Search (top) and Advanced Search options (bottom).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32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Web interface of GPCR-PEnDB, showing both Quick Search (top) and Advanced Search options (bottom).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2024-05-19T18:30:33Z</dcterms:modified>
</cp:coreProperties>
</file>