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06A96-F83E-461B-BBA7-D2B0665E3F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488C1C-8D82-4D37-A77A-4FFAE07C13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lncExplore database. The available known lncRNA resources were collected from five public databases (Ensembl, Human body map, NONCODE, H-InvDB and lncRNAdb). We predicted the novel transcripts from RNA-seq datasets. To eliminated false-positive novel lncRNAs, we only collected the transcripts with following characteristics: sequences longer than 200 nucleotides, sequences with low coding potential probability, sequences without potential pseudogenes and sequences with similar translation efficiency as known lncRNAs. The elimination step reduced transcripts into &gt;20 000 ‘unique lncRNA transcripts’ in our database. In lncExplore, the information about lncRNAs includes basic genomic information, gene expression profiles across cancers, predicted molecular annotations (GO, eRNA and ceRNA) and clinical-related information (disease specificity score and survival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5EAC44-2F1E-4CB5-A27E-72F3A7F736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baab053, </a:t>
            </a:r>
            <a:r>
              <a:rPr lang="en-US" altLang="en-US" sz="1000">
                <a:solidFill>
                  <a:srgbClr val="333333"/>
                </a:solidFill>
                <a:hlinkClick r:id="rId3"/>
              </a:rPr>
              <a:t>https://doi.org/10.1093/database/baab053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lncExplore database. The available known lncRNA resources were collected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97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lncExplore database. The available known lncRNA resources were collected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2024-05-18T07:08:39Z</dcterms:modified>
</cp:coreProperties>
</file>