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585B3-5E00-4629-8931-F24F0FCB81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4D472-F76C-45B0-A2B3-408A9D2ED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illustrating the architecture of CT-BioBERT: linearized constituency trees are fed into the BioBERT model, and each BERT layer shares the same subtree mask.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DA1E0D-3AE2-4B4C-A6E7-17589076C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Diagram illustrating the architecture of CT-BioBERT: linearized constituency trees are fed into the BioBERT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200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Diagram illustrating the architecture of CT-BioBERT: linearized constituency trees are fed into the BioBERT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2024-05-17T03:12:17Z</dcterms:modified>
</cp:coreProperties>
</file>