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F0CAE1-9F79-4B51-90FF-69291B7860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9072E7-E2C8-4F88-8188-A1A6CD6B4D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Variations in binding free energies between PD-1 and PD-L2 under different temperatures. Values obtained every 10 ns throughout the 500 ns-long simulations, for each seed and temperature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40344-B864-47F3-B2BB-25F14C828C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Variations in binding free energies between PD-1 and PD-L2 under different temperatures. Values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33800" y="1371600"/>
            <a:ext cx="1681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Variations in binding free energies between PD-1 and PD-L2 under different temperatures. Values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2024-05-09T17:39:00Z</dcterms:modified>
</cp:coreProperties>
</file>