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AAED61F-ACC0-4477-8E13-93063D820930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73CA96-C62F-4FDD-A41E-2AE7DEC680A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of the baseline features.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F976EA9-8557-43F6-82D8-773BD95886E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of tokenization.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F976EA9-8557-43F6-82D8-773BD95886E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workflow of our system.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F976EA9-8557-43F6-82D8-773BD95886E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of un-tokenized word orthographical features for the sentence ‘Application of 1-deoxy-1,1-veratryl fluorenol in preparing anti-ultraviolet’.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F976EA9-8557-43F6-82D8-773BD95886E6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of boundary feature for the sentence ‘Application of 1-deoxy-1,1-veratryl fluorenol in preparing anti-ultraviolet’.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F976EA9-8557-43F6-82D8-773BD95886E6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Examples of our label set.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F976EA9-8557-43F6-82D8-773BD95886E6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w13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w13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w13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w13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w13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w13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https://doi.org/10.1093/database/baw135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An example of the baseline features.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90700" y="1371600"/>
            <a:ext cx="555822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https://doi.org/10.1093/database/baw135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An example of tokenization.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0547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https://doi.org/10.1093/database/baw135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The workflow of our system.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3246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https://doi.org/10.1093/database/baw135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An example of un-tokenized word orthographical features for the sentence ‘Application of 1-deoxy-1,1-veratryl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6048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https://doi.org/10.1093/database/baw135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An example of boundary feature for the sentence ‘Application of 1-deoxy-1,1-veratryl fluorenol in preparing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6261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https://doi.org/10.1093/database/baw135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Examples of our label set.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803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3 An example of the baseline features.
</vt:lpstr>
      <vt:lpstr>Figure 2 An example of tokenization.
</vt:lpstr>
      <vt:lpstr>Figure 1 The workflow of our system.
</vt:lpstr>
      <vt:lpstr>Figure 4 An example of un-tokenized word orthographical features for the sentence ‘Application of 1-deoxy-1,1-veratryl ...</vt:lpstr>
      <vt:lpstr>Figure 5 An example of boundary feature for the sentence ‘Application of 1-deoxy-1,1-veratryl fluorenol in preparing ...</vt:lpstr>
      <vt:lpstr>Figure 6 Examples of our label set.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2024-05-09T15:57:02Z</dcterms:modified>
</cp:coreProperties>
</file>