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089E8-8B27-4114-93E9-02377F53E4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40F32-942A-46FC-A8E5-F37747C4A6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SwissBioPics page for budding yeast cell; The ‘Cell membrane’, selected on the sidebar list, is colored orange, with a tooltip showing a description of the organelle and links to the UniProt, AmiGO and QuickGO websites; The mouse is hovering on ‘Cell wall’ in the list, coloring this part blue.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3198F-9DB3-4E3E-ABEC-0A5CC9250E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SwissBioPics page for budding yeast cell; The ‘Cell membrane’, selected on the sidebar list, is colored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76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SwissBioPics page for budding yeast cell; The ‘Cell membrane’, selected on the sidebar list, is colored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2024-05-05T19:40:07Z</dcterms:modified>
</cp:coreProperties>
</file>