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B51822-9602-4702-9530-CBD6EC511B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AA260-E6C8-47E9-BA7E-1CE59C52A4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JSON annotation of DrugProt Silver Standard corpus.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23EA44-2C5A-4938-B8EC-B0427D5A1B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Example of JSON annotation of DrugProt Silver Standard corpus.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58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Example of JSON annotation of DrugProt Silver Standard corpus.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2024-05-19T00:51:41Z</dcterms:modified>
</cp:coreProperties>
</file>