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C8BDE-8144-4845-84AB-516A93D7AD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09494-F87A-4F50-91AB-0B6CEF4B59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 of the visualization tool from Ewé showing graphs with therapeutic applications, biomes, plant parts used and modes of applications.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2881AC-C2A8-49D8-99C3-BC2B3175E9C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Detail of the visualization tool from Ewé showing graphs with therapeutic applications, biomes, plant parts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1674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Detail of the visualization tool from Ewé showing graphs with therapeutic applications, biomes, plant parts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2024-05-19T16:19:50Z</dcterms:modified>
</cp:coreProperties>
</file>