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34F86D-2651-46C1-B799-2ADACF44FC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AB61AB-A6AC-4BB3-AF15-F8D49C0FE9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Applying machine learning algorithms for clinical, genomics, metabolomics, imaging, claims, labs, nutrients and life style data fusion, integration and analysis. Machine learning algorithms include, support vector machine, deep learning, logistic regression, discriminant analysis, decision tree, Random forest, linear regression, naïve Bayes, K-nearest neighbor, hidden Markov model and genetic algorithm.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CFF050-2F16-4608-A3F0-7B9087B496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baaa010, </a:t>
            </a:r>
            <a:r>
              <a:rPr lang="en-US" altLang="en-US" sz="1000">
                <a:solidFill>
                  <a:srgbClr val="333333"/>
                </a:solidFill>
                <a:hlinkClick r:id="rId3"/>
              </a:rPr>
              <a:t>https://doi.org/10.1093/database/baaa010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Applying machine learning algorithms for clinical, genomics, metabolomics, imaging, claims, labs, nutrients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434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Applying machine learning algorithms for clinical, genomics, metabolomics, imaging, claims, labs, nutrients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2024-05-19T15:41:22Z</dcterms:modified>
</cp:coreProperties>
</file>