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FE960-58CA-4342-A919-2703B2D33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2D9DE-E87C-4050-9FD8-0FBC30580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of F1 with different thresholds on the BC-V sample set with gold entities.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BFF26-26FC-4876-B33D-70AEE1E5B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performance of F1 with different thresholds on the BC-V sample set with gold entities.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26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performance of F1 with different thresholds on the BC-V sample set with gold entities.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2024-05-14T13:18:01Z</dcterms:modified>
</cp:coreProperties>
</file>