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CF0010-7F1D-4FF5-9271-6602D091B4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65856A-8A19-4390-B07D-37BA276A67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Types of method performance tests. The boxes indicate the three major test settings and the graphs below show how the amounts of certain properties vary along test setup. The figure is adapted from (71).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D78EA3-00F8-49E1-8CB7-7AC3319A94E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baz117, </a:t>
            </a:r>
            <a:r>
              <a:rPr lang="en-US" altLang="en-US" sz="1000">
                <a:solidFill>
                  <a:srgbClr val="333333"/>
                </a:solidFill>
                <a:hlinkClick r:id="rId3"/>
              </a:rPr>
              <a:t>https://doi.org/10.1093/database/baz117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Types of method performance tests. The boxes indicate the three major test settings and the graphs below show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0191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Types of method performance tests. The boxes indicate the three major test settings and the graphs below show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2024-05-19T13:11:58Z</dcterms:modified>
</cp:coreProperties>
</file>