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4C837-821C-4469-AC20-71F62A4CDB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214C5-6047-43AA-B127-336C6FC31B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Distribution of reproducible circRNAs across organs/seedling and the whole plant, (B) circRNAs’ isoform number of genes producing reproducible circRNAs, (C) average score ranges for reproducible circRNAs and (D) distribution of reproducible circRNAs across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7DC97-4E6C-42F0-9499-4A857073EA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Distribution of reproducible circRNAs across organs/seedling and the whole plant, (B) circRNAs’ isoform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02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Distribution of reproducible circRNAs across organs/seedling and the whole plant, (B) circRNAs’ isoform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2024-05-19T15:46:32Z</dcterms:modified>
</cp:coreProperties>
</file>