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3C8A6-D1EF-4DF1-9539-1DD37A47C1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A37ECF-FD3C-415D-8335-D84F3406B3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Taxonomic coverage up to the family level of FTHFS sequences present in the AcetoBase reference protein data set. Candidates with &lt;50 sequences are merged in minor taxa.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2CBA96-14D4-478E-AB08-752944F68C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Taxonomic coverage up to the family level of FTHFS sequences present in the AcetoBase reference protein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4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Taxonomic coverage up to the family level of FTHFS sequences present in the AcetoBase reference protein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2024-05-18T22:42:24Z</dcterms:modified>
</cp:coreProperties>
</file>