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ADAC4-83B8-46B3-8868-B0FB13A569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B1535-E77F-48EE-8D12-B794F3E962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PlantGF web page. (A) PlantGF homepage: provides quick entry paths to all main parts. (B) Search: contains 2 909 580 gene family members and their specific detail annotations. (C) Tools: consists of nine steps in gene family analysis. Among that, four online tools (HMM-Search, BLAST, MAFFT and HMMER) also exist. (D) Statistics: statistics among these gene families. (E) Datasets Download: provides download links of 138 plant species’ protein sequences and their gene families.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D1A04-25DB-4540-B450-942AE10F1A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Main PlantGF web page. (A) PlantGF homepage: provides quick entry paths to all main parts. (B) Search: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Main PlantGF web page. (A) PlantGF homepage: provides quick entry paths to all main parts. (B) Search: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2024-04-28T18:08:38Z</dcterms:modified>
</cp:coreProperties>
</file>