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C2ACA-E64A-44EF-819B-5409E4D41C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0CA61-00D7-4371-A8DC-19880FB71B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Exploration of large pathway databases to assemble gene regulatory and signaling networks.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FCBDAD-43F6-497F-BF1B-2C79E5B745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baaa113,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Exploration of large pathway databases to assemble gene regulatory and signaling networks.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78100" y="1371600"/>
            <a:ext cx="39965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Exploration of large pathway databases to assemble gene regulatory and signaling networks.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2024-05-19T10:23:14Z</dcterms:modified>
</cp:coreProperties>
</file>