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CE54B-8EC6-4A90-BE17-87606F04D4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DC20E-2B56-4071-A0AA-F45D00BD5D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Bio-AnswerFinder.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14F9E-2493-4123-A3EC-A85D9F3AB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Bio-AnswerFinder.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73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Bio-AnswerFinder.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2024-05-19T14:30:34Z</dcterms:modified>
</cp:coreProperties>
</file>