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A02778-0919-46E6-9473-6FA521D061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908EFD-5BD2-43CB-B589-9C7B06C8A3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CenhANCER database structure and content. The main data include ChIP-Seq data of H3K27ac samples covering cancer primary tissues and cell line samples. ATAC-seq ACRs, cancer eQTLs, GTEx eQTLs and GWAS risk SNPs are supplementary annotation for enhancers. CenhANCER consist of four major parts, namely, sample information, super-enhancers, typical enhancers and TFs.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CB97B-F947-4CC7-AB96-46F4DCE1760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cancer typical enhancers and super-enhancers. (A) Distribution of samples of primary tissue H3K27ac, cell line H3K27ac, cancer eQTL and primary tissue ATAC-Seq in cancer types. (B) The upper panel exhibits the distribution of reproducible typical enhancer number in cancer types, and the lower panel displays the distribution of merged super-enhancer number in cancer types. (C) The heatmap of the overlap between the primary tissue typical enhancer and the primary tissue ATAC-Seq ACRs. (D) Circos plot of the typical enhancer overlap between primary tissue and cell lines. Each tissue is linked to the top three overlapped cell lines, and the thickened linkage line indicates the same cancer type shared by tissue and cell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CB97B-F947-4CC7-AB96-46F4DCE1760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10 gene-related super-enhancers in colorectal cancer. (A) Percentage of 10 gene-related super-enhancers detected in primary tissue samples. ‘All cancer’ indicates cancer types excluding COAD. (B) Percentage of 10 gene-related super-enhancers detected in cell line samples. ‘All cancer’ indicates cancer types excluding COAD. (C) Ten genes’ odds ratio of super-enhancers detected in colorectal cancer to those detected in all other cancers. (D) Three genes’ expression (fragments per kilobase of exon per million mapped fragments, FPKM) in different cancer types according to TCGA RNA-Seq.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CB97B-F947-4CC7-AB96-46F4DCE1760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2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2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baad022, </a:t>
            </a:r>
            <a:r>
              <a:rPr lang="en-US" altLang="en-US" sz="1000">
                <a:solidFill>
                  <a:srgbClr val="333333"/>
                </a:solidFill>
                <a:hlinkClick r:id="rId3"/>
              </a:rPr>
              <a:t>https://doi.org/10.1093/database/baad022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CenhANCER database structure and content. The main data include ChIP-Seq data of H3K27ac samples covering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136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baad022, </a:t>
            </a:r>
            <a:r>
              <a:rPr lang="en-US" altLang="en-US" sz="1000">
                <a:solidFill>
                  <a:srgbClr val="333333"/>
                </a:solidFill>
                <a:hlinkClick r:id="rId3"/>
              </a:rPr>
              <a:t>https://doi.org/10.1093/database/baad022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cancer typical enhancers and super-enhancers. (A) Distribution of samples of primary tissue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674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baad022, </a:t>
            </a:r>
            <a:r>
              <a:rPr lang="en-US" altLang="en-US" sz="1000">
                <a:solidFill>
                  <a:srgbClr val="333333"/>
                </a:solidFill>
                <a:hlinkClick r:id="rId3"/>
              </a:rPr>
              <a:t>https://doi.org/10.1093/database/baad022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10 gene-related super-enhancers in colorectal cancer. (A) Percentage of 10 gene-related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65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CenhANCER database structure and content. The main data include ChIP-Seq data of H3K27ac samples covering ...</vt:lpstr>
      <vt:lpstr>Figure 2. Overview of cancer typical enhancers and super-enhancers. (A) Distribution of samples of primary tissue ...</vt:lpstr>
      <vt:lpstr>Figure 3. Analysis of 10 gene-related super-enhancers in colorectal cancer. (A) Percentage of 10 gene-related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2024-04-26T10:21:45Z</dcterms:modified>
</cp:coreProperties>
</file>