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F43BDB-A50C-4D82-9BB7-5F68AA8327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98DEBB-839A-4A82-AE72-1684489DCC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Clarion-Clipperton Zone biodiversity data landscape, showing relevant key data types: taxonomy, occurrence, environmental and genetic/genomic data; key data sources: databases, publications and contractor data; and how these data, once synthesized in publications and meta-analyses, could contribute to environmental management applications, with input by the regulator, the ISA and wider stakeholders. Key databases as listed: WoRMS, OBIS, GBIF, PANGAEA (Data Publisher for Earth &amp; Environmental Science), INSDC and BOLD (Barcode Of Life Data System). Environmental applications: APEIs, REMP and EIAs (environmental impact assessments).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4B46D-0A32-4BBB-829A-944E5525C8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Clarion-Clipperton Zone biodiversity data landscape, showing relevant key data types: taxonomy,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63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Clarion-Clipperton Zone biodiversity data landscape, showing relevant key data types: taxonomy,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2024-05-05T16:09:39Z</dcterms:modified>
</cp:coreProperties>
</file>