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F15F2-565E-4EFF-AD15-824392F7CB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5D2C14-466F-4278-9D2F-6523DB7211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Extended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98110-2C01-4A6B-8C38-3BE3E14236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Extended relations.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73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Extended relations.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2024-05-03T07:42:58Z</dcterms:modified>
</cp:coreProperties>
</file>