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1DA47F-B6AD-473E-BD78-6D53DACFF7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70ACD3-5196-4572-A8B1-C40A0A5F75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schematic flow of the NS-CHD data collection and construction. After a series of standard selections, there were 284 articles selected from PubMed and incorporated into our database construction.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entity relationship diagram of the CHDGKB.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example of the search interface with CHD subtype and precise query. Detailed information about the genetic variations can be found in the NS-CHD database. [The search interfaces are depicted in Figure 3A, with links to the original publications (Figure 3B). Figure 3C show the interface for search results using key words, e.g. variations with GATA4].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constitution of genetic variations in the CHDGKB.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top 10 genes associated with NS-CHD in the CHDGKB. (Figure 5A shows the top 10 genes with all variations for NS-CHD; Figure 5B shows the top 10 genes associated with SNP variation.)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top 10 significant enriched GO terms for isolated CHD. The statistical significance level (p.adjust, adjusted P-value) was depicted as different color.(X-axis indicated number of enriched genes; Y-axis indicated GO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top 10 significant enriched GO terms for non-isolated CHD. The statistical significance level (p.adjust, adjusted P-value) was depicted as different color. (X-axis indicated number of enriched genes; Y-axis indicated GO terms.)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Pathway enrichment analysis for genetic variations of NS-CHD. The statistical significance level (p.adjust, adjusted P-value) was depicted as different color. (Figure 8A, the top eight significant KEGG terms for isolated CHD; Figure 8B, the top eight significant KEGG terms for non-isolated CHD. X-axis indicated number of enriched genes; Y-axis indicated enriched pathways.)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456BE-22C0-42E9-9C3D-DB276A84C815}"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a048"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schematic flow of the NS-CHD data collection and construction. After a series of standard selections,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26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entity relationship diagram of the CHDGKB.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014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example of the search interface with CHD subtype and precise query. Detailed information about the genetic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40100" y="1371600"/>
            <a:ext cx="245354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constitution of genetic variations in the CHDGKB.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6051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top 10 genes associated with NS-CHD in the CHDGKB. (Figure 5A shows the top 10 genes with all variations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563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top 10 significant enriched GO terms for isolated CHD. The statistical significance level (p.adjust,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6695"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top 10 significant enriched GO terms for non-isolated CHD. The statistical significance level (p.adjust,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705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baaa048, </a:t>
            </a:r>
            <a:r>
              <a:rPr lang="en-US" altLang="en-US" sz="1000">
                <a:solidFill>
                  <a:srgbClr val="333333"/>
                </a:solidFill>
                <a:hlinkClick r:id="rId3"/>
              </a:rPr>
              <a:t>https://doi.org/10.1093/database/baaa048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Pathway enrichment analysis for genetic variations of NS-CHD. The statistical significance level (p.adjust,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62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The schematic flow of the NS-CHD data collection and construction. After a series of standard selections, ...</vt:lpstr>
      <vt:lpstr>Figure 2 The entity relationship diagram of the CHDGKB.
</vt:lpstr>
      <vt:lpstr>Figure 3 An example of the search interface with CHD subtype and precise query. Detailed information about the genetic ...</vt:lpstr>
      <vt:lpstr>Figure 4 The constitution of genetic variations in the CHDGKB.
</vt:lpstr>
      <vt:lpstr>Figure 5 The top 10 genes associated with NS-CHD in the CHDGKB. (Figure 5A shows the top 10 genes with all variations ...</vt:lpstr>
      <vt:lpstr>Figure 6 The top 10 significant enriched GO terms for isolated CHD. The statistical significance level (p.adjust, ...</vt:lpstr>
      <vt:lpstr>Figure 7 The top 10 significant enriched GO terms for non-isolated CHD. The statistical significance level (p.adjust, ...</vt:lpstr>
      <vt:lpstr>Figure 8 Pathway enrichment analysis for genetic variations of NS-CHD. The statistical significance level (p.adjust,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2024-05-19T18:30:26Z</dcterms:modified>
</cp:coreProperties>
</file>