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40157B-5F1C-4BDA-8262-5C988CACDA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F6D79-E53E-4655-B61A-807A57F4FC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TM interaction involving two or more participants. This event was extracted from the sentence “HIV-1 Tat can substantially enhance the capacity of NIK to induce IkappaB degradation” (32). Here, we can see that the full interaction is identified by TM, across multiple participants and events. The HHPID documents this same interaction as ‘Tat enhances mitogen-activated protein kinase kinase kinase 14’, which is clearly a misrepresentation of the actual full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BF2BDC-B993-4494-B9F8-D1E812F1DC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bas023, </a:t>
            </a:r>
            <a:r>
              <a:rPr lang="en-US" altLang="en-US" sz="1000">
                <a:solidFill>
                  <a:srgbClr val="333333"/>
                </a:solidFill>
                <a:hlinkClick r:id="rId3"/>
              </a:rPr>
              <a:t>https://doi.org/10.1093/database/bas023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TM interaction involving two or more participants. This event was extracted from the sentence “HIV-1 Tat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9472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TM interaction involving two or more participants. This event was extracted from the sentence “HIV-1 Tat can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2024-05-19T20:47:29Z</dcterms:modified>
</cp:coreProperties>
</file>