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5BEC70-24BB-4D9F-B3DF-1BA6EC017C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70DBE5-6076-4681-BA25-ACC3760D6C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 of majority voting with different thresholds of occurrence τ on the validation set. Standard: a single Bio-LM-large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5C34E-A23F-4AEC-BC49-3793B89061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Performance of majority voting with different thresholds of occurrence τ on the validation set. Standard: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37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Performance of majority voting with different thresholds of occurrence τ on the validation set. Standard: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2024-05-17T03:12:19Z</dcterms:modified>
</cp:coreProperties>
</file>