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74F7A-CCCD-4061-A8A3-E1F5EC5672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E0805-B260-4B09-B94F-672763A9F1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workflow of bc4q script for the evaluation of cd-hit clusters. The identity level is set at 90%.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A2C9B-60CC-4A3F-B6F0-5D422707CA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workflow of bc4q script for the evaluation of cd-hit clusters. The identity level is set at 90%.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27400" y="1371600"/>
            <a:ext cx="24807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workflow of bc4q script for the evaluation of cd-hit clusters. The identity level is set at 90%.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2024-05-19T14:41:43Z</dcterms:modified>
</cp:coreProperties>
</file>