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93B66-057D-4CE9-AFE5-C035F27E9E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1BEB5-398D-4626-83BE-89766219D1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Group 116 web interface. A screenshot of Group 116’s Concepts tab in their web interface. (b) A screenshot of Group 116’s Interactions tab in their web interface. (c) A screenshot of Group 116’s Terms tab in their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DB6DC7-F90A-43CF-AC5D-CA57021A64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(a) Group 116 web interface. A screenshot of Group 116’s Concepts tab in their web interface. (b)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726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(a) Group 116 web interface. A screenshot of Group 116’s Concepts tab in their web interface. (b)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2024-05-19T09:48:03Z</dcterms:modified>
</cp:coreProperties>
</file>