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29EB48-B8AC-405A-97CE-1496061085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D6CF99-45EC-498F-8E6C-977420DD7F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VRPG section under the Pangenome module shows a section in the graph pangenome.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F792DD-5654-4624-B1BC-B995CBF2BA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VRPG section under the Pangenome module shows a section in the graph pangenome.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84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VRPG section under the Pangenome module shows a section in the graph pangenome.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2024-05-20T09:28:43Z</dcterms:modified>
</cp:coreProperties>
</file>