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BD519-33B3-40FE-9F9D-8BB92117AF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711DE-691A-45A5-B5B4-8E617BF95D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NCBI TaxBrowser example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F119C-E9E0-47EB-A4F6-F8E16EB0D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NCBI TaxBrowser example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525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NCBI TaxBrowser example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2024-05-19T16:54:03Z</dcterms:modified>
</cp:coreProperties>
</file>