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067781-00D2-4E85-A52F-7B5EBD96A6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8C5A68-AADE-44D8-8F3F-ABE7FCFF26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Phenol-Explorer: screenshot of an advanced search showing the different display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2D2E3B-0816-480C-AC75-DCE86F9E9A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Phenol-Explorer: screenshot of an advanced search showing the different display options.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Phenol-Explorer: screenshot of an advanced search showing the different display options.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2024-07-27T06:26:16Z</dcterms:modified>
</cp:coreProperties>
</file>