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3570FE-5227-4322-9D01-9AB462015F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53E7EF-A8EA-445E-98A9-AD5EEDD594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Multiple sequence alignment (MSA) of β- and γ-CA sequences. (A) MSA of β-CA sequences shows highly conserved amino acids in cyan color; (B) MSA of γ-CA sequences shows highly conserved amino acids in yellow color.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F88237-37E1-43F7-B6C8-4A37ACBD37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Multiple sequence alignment (MSA) of β- and γ-CA sequences. (A) MSA of β-CA sequences shows highly conserved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438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Multiple sequence alignment (MSA) of β- and γ-CA sequences. (A) MSA of β-CA sequences shows highly conserved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2024-05-19T09:06:06Z</dcterms:modified>
</cp:coreProperties>
</file>