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117D3B-A57F-4B30-9F68-25DEB66CBF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87A278-D88A-4D2D-B5AE-49E8D08B33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libraries for an organism. The Tripal Library module will automatically provide a list of libraries associated with an organism. This list is available by clicking the ‘Libraries’ link on the right sidebar of the Organism page. New libraries will automatically appear in the list as they are added. Visitors can find more information about a library by visiting a library's corresponding content page, which is found by clicking on the library name in the list.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FF5CAA-FCB8-4614-A705-516810F632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bar044, </a:t>
            </a:r>
            <a:r>
              <a:rPr lang="en-US" altLang="en-US" sz="1000">
                <a:solidFill>
                  <a:srgbClr val="333333"/>
                </a:solidFill>
                <a:hlinkClick r:id="rId3"/>
              </a:rPr>
              <a:t>https://doi.org/10.1093/database/bar044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libraries for an organism. The Tripal Library module will automatically provide a list of libraries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87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libraries for an organism. The Tripal Library module will automatically provide a list of libraries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2024-05-02T17:36:07Z</dcterms:modified>
</cp:coreProperties>
</file>