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D20F22-0E20-4898-BDDF-6C5E864856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77BFC3-F22F-42E1-BE6E-26DFA23D67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6B072B-C28C-4E5A-B3FE-F39B27FAF5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2024-04-29T09:23:50Z</dcterms:modified>
</cp:coreProperties>
</file>