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F4D68-214D-49A8-8E6F-C8BD3A10F6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D6E7F1-8030-48B9-B7E0-82044DDB16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AED and PBC entity categories and numbers. (a) Comparison of Chemical, Disease, Phenomena, Species, Gene, Protein, Anatomy and Toxin. (b) Comparison of Technique, Therapeutics, ProteinMutation, Amino Acid, Vaccine, Enzyme, Peptide, CellLine, Location and Diagnosis. (c) Comparison of Equipment, DNAMutation, SNP, Behavior, Person, Nucleotide, Nucleic Acid, Genome, Agency, Nucleoside and Food.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06FA9-EA74-4ADD-8E27-670F88FEF6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AED and PBC entity categories and numbers. (a) Comparison of Chemical, Disease, Phenomena,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2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AED and PBC entity categories and numbers. (a) Comparison of Chemical, Disease, Phenomena,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2024-05-18T07:47:52Z</dcterms:modified>
</cp:coreProperties>
</file>