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BBD30D-59FC-4921-A829-9DEFE0398F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371437-7F0B-427B-8204-1787770729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Entity relationship diagram of the main tables used in the backend of CamRegBase 1.0.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388212-8DA1-4814-8D16-C578F1F450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Entity relationship diagram of the main tables used in the backend of CamRegBase 1.0.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71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Entity relationship diagram of the main tables used in the backend of CamRegBase 1.0.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2024-05-19T12:34:56Z</dcterms:modified>
</cp:coreProperties>
</file>