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46171D-2484-4450-BE7B-8E8F7D50A6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10B35-ED64-4FC9-8B67-7845181B73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PRO-SOL-RES model constructed with the 91 observations. Circles are for latent variables, and boxes are for measured variables. Self-directing, double-arrowed links show the residuals. Double-arrowed links between two variables indicate correlation, where single-arrowed links show causal relationships. Positive correlations are shown in green, and negative in red. The model shows that increased awareness of the problems can reduce resistance and increase adoption.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666B7-74E6-4BDA-B6B2-A7744457FE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18. </a:t>
            </a:r>
            <a:r>
              <a:rPr lang="en-US" altLang="en-US" b="0"/>
              <a:t>The PRO-SOL-RES model constructed with the 91 observations. Circles are for latent variables, and boxes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15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18. The PRO-SOL-RES model constructed with the 91 observations. Circles are for latent variables, and boxes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2024-05-07T03:06:17Z</dcterms:modified>
</cp:coreProperties>
</file>