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5C6A23-F204-4918-BDBD-F632C5B672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EBC015-F893-49D5-B7E0-024EA80615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number of unique FoodOn and SNOMED-CT semantic tags that are matched to the Hansard tags of each level of the taxonomy.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9E27A8-2C95-4007-A36B-C9DA79B127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Median number of unique FoodOn and SNOMED-CT semantic tags that are matched to the Hansard tags of each level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660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Median number of unique FoodOn and SNOMED-CT semantic tags that are matched to the Hansard tags of each level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2024-05-06T19:37:17Z</dcterms:modified>
</cp:coreProperties>
</file>