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CCC75-A15A-41D4-B6D7-A9CE8029F6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F276B-EA8B-4198-81E0-36D78FC204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Revenant web server showing the home page and search utilities.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E0A94A-D280-4DFD-85CF-1FAEC30BF0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Screenshot of Revenant web server showing the home page and search utilities.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882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Screenshot of Revenant web server showing the home page and search utilities.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2024-05-19T13:57:23Z</dcterms:modified>
</cp:coreProperties>
</file>