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E92AF-C0B9-4F5E-B052-D7DC4EA58A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55388-EFBE-488A-A73B-B451F68E59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Essentiality in cancer and in healthy individuals. Cancer dependency data derived from CRISPR knockout screens at the Broad and Wellcome Sanger Institutes (20, 21) is mapped next to each protein name in the dendogram. Hovering over icons provides details on essentiality score and number of cell lines representing each cancer type. The essentiality of each gene in healthy individuals derived from observed versus expected LoF mutations (12) is also projected on the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B8EBA-E408-47E6-96CD-AD3481661D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Essentiality in cancer and in healthy individuals. Cancer dependency data derived from CRISPR knockout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Essentiality in cancer and in healthy individuals. Cancer dependency data derived from CRISPR knockout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2024-05-18T11:38:03Z</dcterms:modified>
</cp:coreProperties>
</file>