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6F9AC-1F7E-43B3-AC7A-121CF245D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DD004-3D20-4DC3-8977-FCC8FC942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database use and outputs.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90B88-44EB-4494-A0DB-D988214A69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Flowchart showing the database use and outputs.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64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Flowchart showing the database use and outputs.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2024-05-19T15:46:28Z</dcterms:modified>
</cp:coreProperties>
</file>