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26DC17-0A0F-4D1F-8585-5E69EF63691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BAD100-D93A-46E8-83C7-EE5A1B391B6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Database schema.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21F1812-8C69-46F5-9D19-74690335747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Host metadata extraction and normalization algorithm.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21F1812-8C69-46F5-9D19-74690335747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Geospatial metadata extraction and normalization.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21F1812-8C69-46F5-9D19-74690335747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Database statistics.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21F1812-8C69-46F5-9D19-74690335747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Database schema.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13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Host metadata extraction and normalization algorithm.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41500" y="1371600"/>
            <a:ext cx="54712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Geospatial metadata extraction and normalization.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78100" y="1371600"/>
            <a:ext cx="39872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Database statistics.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5651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Database schema.
</vt:lpstr>
      <vt:lpstr>Figure 2. Host metadata extraction and normalization algorithm.
</vt:lpstr>
      <vt:lpstr>Figure 3. Geospatial metadata extraction and normalization.
</vt:lpstr>
      <vt:lpstr>Figure 4. Database statistics.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2024-05-17T07:15:57Z</dcterms:modified>
</cp:coreProperties>
</file>