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10B2A-C773-4497-A118-F473365612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C5AA8-345C-4EEA-8082-CF77293071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Depicts supplemental material provided by the MetSRR database. The live links allow users to access journal articles supporting the inclusion of selected variables.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3541E-F37C-4F10-BE4F-C254ADF4B3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Depicts supplemental material provided by the MetSRR database. The live links allow users to access journal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83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Depicts supplemental material provided by the MetSRR database. The live links allow users to access journal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2024-05-19T18:23:40Z</dcterms:modified>
</cp:coreProperties>
</file>