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1636C-0A41-4888-AF5C-B112C2B648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D0788-0698-42FB-A8B9-2E1957A2F7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Showing that a wrong hit has the same probability of being decoy or target.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BD4D5-770A-43A3-855B-9F49DE480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Showing that a wrong hit has the same probability of being decoy or target.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570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Showing that a wrong hit has the same probability of being decoy or target.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2024-05-19T14:54:13Z</dcterms:modified>
</cp:coreProperties>
</file>