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9CAAD-FE72-46E2-9CC0-7B6A618C15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4956F0-C3CC-477B-A4E0-9036E96DCD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The architecture of the species recognition and assignment.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19478F-9D0F-4679-8EE7-9D8339819E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baac090, </a:t>
            </a:r>
            <a:r>
              <a:rPr lang="en-US" altLang="en-US" sz="1000">
                <a:solidFill>
                  <a:srgbClr val="333333"/>
                </a:solidFill>
                <a:hlinkClick r:id="rId3"/>
              </a:rPr>
              <a:t>https://doi.org/10.1093/database/baac090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The architecture of the species recognition and assignment.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74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The architecture of the species recognition and assignment.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2024-05-03T00:09:49Z</dcterms:modified>
</cp:coreProperties>
</file>