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FB7A0B-B452-4E4F-9B73-8AF6170431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9C4336-95E0-4BAA-A4CA-CF7881346B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Dependency parse for the sentence ‘For the ACS [Acute Coronary Syndromes], the duration of the IV depends on the way the ACS should be treated: it can last a maximum of 72 h for patients who need to take drugs’ [In the original French: ‘Pour les SCA, la durée de la perfusion dépend de la manière dont le SCA doit être traité: elle peut durer jusqu’à 72 heures au maximum chez les patients devant recevoir des médicaments.’].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A4031-1D2C-44CD-B66F-B4FBB010E0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Dependency parse for the sentence ‘For the ACS [Acute Coronary Syndromes], the duration of the IV depends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8651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Dependency parse for the sentence ‘For the ACS [Acute Coronary Syndromes], the duration of the IV depends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2024-05-16T00:09:18Z</dcterms:modified>
</cp:coreProperties>
</file>