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88B22-F3EA-4FEA-813E-2207AB2A5A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33F5B-B16A-4267-A761-D79FEA20BA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dbAQP-SNP Search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6B3C1-391F-4265-8596-13B6A89CFF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dbAQP-SNP Search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2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dbAQP-SNP Search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2024-04-29T08:22:30Z</dcterms:modified>
</cp:coreProperties>
</file>