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4FFC2B-3592-4246-A92C-2EACA2A960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F4754-64CE-4F23-AEE0-5099788B58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Main entry page. Each entry starts with a title followed by a brief explanation of the biological relevance of the resurrected protein. Additionally, each entry has fields regarding ancestral sequence reconstruction, information about their structures, biochemical and biophysical parameters and, finally, the primary citation.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CFD3A1-4045-49C0-877F-9C6BEE9B06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baaa031, </a:t>
            </a:r>
            <a:r>
              <a:rPr lang="en-US" altLang="en-US" sz="1000">
                <a:solidFill>
                  <a:srgbClr val="333333"/>
                </a:solidFill>
                <a:hlinkClick r:id="rId3"/>
              </a:rPr>
              <a:t>https://doi.org/10.1093/database/baaa031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Main entry page. Each entry starts with a title followed by a brief explanation of the biological relevance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05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Main entry page. Each entry starts with a title followed by a brief explanation of the biological relevance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2024-05-19T16:41:13Z</dcterms:modified>
</cp:coreProperties>
</file>