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6B8E9-C42E-4069-969F-4B4B018753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EEF60-9230-4112-9F0D-EAD412296F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Gemma’s dataset page for GSE8030 [https://tinyurl.com/Gemma-GSE8030, (61)]; see main text for description. The red box indicates the ‘Differential Expression’ buttons for accessing the details shown in Figure 10C.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D0F72-A4BC-47B3-8BBF-0853915205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Snapshot of Gemma’s dataset page for GSE8030 [https://tinyurl.com/Gemma-GSE8030, (61)]; see main text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69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Snapshot of Gemma’s dataset page for GSE8030 [https://tinyurl.com/Gemma-GSE8030, (61)]; see main text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2024-05-19T12:58:29Z</dcterms:modified>
</cp:coreProperties>
</file>