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8ED5E8-30B6-4398-9F24-BC1B10620C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8A3F06-2DE0-448F-B39F-55B82BB1DF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Distributed EMMA lines that have passed Southern blot quality control at a distribution center: (a) results of a query involving the dataset from the mouse distribution dataset at the European Mouse Mutant Archive (EMMA) and the IKMC mouse production dataset, (b) further detail of one of the mouse lines at the main EMMA website after linking from one of the above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95775C-E256-4180-BDE3-5666ACA46C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bar028, </a:t>
            </a:r>
            <a:r>
              <a:rPr lang="en-US" altLang="en-US" sz="1000">
                <a:solidFill>
                  <a:srgbClr val="333333"/>
                </a:solidFill>
                <a:hlinkClick r:id="rId3"/>
              </a:rPr>
              <a:t>https://doi.org/10.1093/database/bar028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Distributed EMMA lines that have passed Southern blot quality control at a distribution center: (a) results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3730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Distributed EMMA lines that have passed Southern blot quality control at a distribution center: (a) results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2024-05-03T08:30:10Z</dcterms:modified>
</cp:coreProperties>
</file>