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99CE1C-8251-48C3-A370-BDEE361C67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397F1C-D8AA-43C0-B016-B30D68EEB9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Expression analysis tool and phylogeny of GinkgoDB. Users can select specific sample combinations for the traits under study to analyze the expression differences of target genes among different experiments (A), which will be visualized by an expression heatmap, which could be downloaded as PDF(B). (C) The neighbor-joining phylogeny tree of wild individuals. Each sample ID could be clicked and links to the sample information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F8B26D-137C-4146-BBC6-C6956F90AB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baac046, </a:t>
            </a:r>
            <a:r>
              <a:rPr lang="en-US" altLang="en-US" sz="1000">
                <a:solidFill>
                  <a:srgbClr val="333333"/>
                </a:solidFill>
                <a:hlinkClick r:id="rId3"/>
              </a:rPr>
              <a:t>https://doi.org/10.1093/database/baac046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Expression analysis tool and phylogeny of GinkgoDB. Users can select specific sample combinations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26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Expression analysis tool and phylogeny of GinkgoDB. Users can select specific sample combinations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2024-05-17T08:15:05Z</dcterms:modified>
</cp:coreProperties>
</file>