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6CFA6-C1E6-44DF-B13B-38D48B9216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D9B9E-4220-462C-97C5-1C83FD073B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Task-specific performance features at the time of the tools evaluation. Since that time, both OBO-Edit and Protégé have added functionality in the form of new features as well as with plug-ins.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921DC7-0E4D-4F4B-962B-D699BBE3C1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Task-specific performance features at the time of the tools evaluation. Since that time, both OBO-Edit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910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Task-specific performance features at the time of the tools evaluation. Since that time, both OBO-Edit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2024-05-19T12:57:25Z</dcterms:modified>
</cp:coreProperties>
</file>