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FD8DB-0FAF-4243-A558-93CF2B9978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E6C82-51D4-4EF3-B4B3-B0447A0146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Using the MINOTAUR curator-assistant tool to generate a protein report and extract structure-related sentences from the literature: (a) shows the BLAST-PRECIS input option, with putative G-protein-coupled receptor, Q9C929_ARATH, as the query sequence; (b) shows the returned PRECIS report from the top 7 BLAST hits, which suggests the sequence really belongs to the LanC-like protein family; (c) selection of relevant sentences from the PubMed query results, confirming that the sequence is unlikely to be a GPCR.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659AA-9513-4D18-A2F1-D6CFEE2E2C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Using the MINOTAUR curator-assistant tool to generate a protein report and extract structure-related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298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Using the MINOTAUR curator-assistant tool to generate a protein report and extract structure-related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2024-05-19T16:41:40Z</dcterms:modified>
</cp:coreProperties>
</file>